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61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140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13265-368F-46B0-9A59-C00D7A4666E9}" type="datetimeFigureOut">
              <a:rPr lang="nl-NL" smtClean="0"/>
              <a:t>29-11-2018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1141-7589-48C8-95A3-6B1FE5B968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9716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13265-368F-46B0-9A59-C00D7A4666E9}" type="datetimeFigureOut">
              <a:rPr lang="nl-NL" smtClean="0"/>
              <a:t>29-11-2018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1141-7589-48C8-95A3-6B1FE5B968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4199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13265-368F-46B0-9A59-C00D7A4666E9}" type="datetimeFigureOut">
              <a:rPr lang="nl-NL" smtClean="0"/>
              <a:t>29-11-2018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1141-7589-48C8-95A3-6B1FE5B968FE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60717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13265-368F-46B0-9A59-C00D7A4666E9}" type="datetimeFigureOut">
              <a:rPr lang="nl-NL" smtClean="0"/>
              <a:t>29-11-2018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1141-7589-48C8-95A3-6B1FE5B968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63802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13265-368F-46B0-9A59-C00D7A4666E9}" type="datetimeFigureOut">
              <a:rPr lang="nl-NL" smtClean="0"/>
              <a:t>29-11-2018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1141-7589-48C8-95A3-6B1FE5B968FE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76456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13265-368F-46B0-9A59-C00D7A4666E9}" type="datetimeFigureOut">
              <a:rPr lang="nl-NL" smtClean="0"/>
              <a:t>29-11-2018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1141-7589-48C8-95A3-6B1FE5B968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18209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13265-368F-46B0-9A59-C00D7A4666E9}" type="datetimeFigureOut">
              <a:rPr lang="nl-NL" smtClean="0"/>
              <a:t>29-11-2018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1141-7589-48C8-95A3-6B1FE5B968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4715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13265-368F-46B0-9A59-C00D7A4666E9}" type="datetimeFigureOut">
              <a:rPr lang="nl-NL" smtClean="0"/>
              <a:t>29-11-2018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1141-7589-48C8-95A3-6B1FE5B968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6338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13265-368F-46B0-9A59-C00D7A4666E9}" type="datetimeFigureOut">
              <a:rPr lang="nl-NL" smtClean="0"/>
              <a:t>29-11-2018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1141-7589-48C8-95A3-6B1FE5B968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3232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13265-368F-46B0-9A59-C00D7A4666E9}" type="datetimeFigureOut">
              <a:rPr lang="nl-NL" smtClean="0"/>
              <a:t>29-11-2018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1141-7589-48C8-95A3-6B1FE5B968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7971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13265-368F-46B0-9A59-C00D7A4666E9}" type="datetimeFigureOut">
              <a:rPr lang="nl-NL" smtClean="0"/>
              <a:t>29-11-2018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1141-7589-48C8-95A3-6B1FE5B968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2056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13265-368F-46B0-9A59-C00D7A4666E9}" type="datetimeFigureOut">
              <a:rPr lang="nl-NL" smtClean="0"/>
              <a:t>29-11-2018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1141-7589-48C8-95A3-6B1FE5B968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1869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13265-368F-46B0-9A59-C00D7A4666E9}" type="datetimeFigureOut">
              <a:rPr lang="nl-NL" smtClean="0"/>
              <a:t>29-11-2018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1141-7589-48C8-95A3-6B1FE5B968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6413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13265-368F-46B0-9A59-C00D7A4666E9}" type="datetimeFigureOut">
              <a:rPr lang="nl-NL" smtClean="0"/>
              <a:t>29-11-2018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1141-7589-48C8-95A3-6B1FE5B968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4354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13265-368F-46B0-9A59-C00D7A4666E9}" type="datetimeFigureOut">
              <a:rPr lang="nl-NL" smtClean="0"/>
              <a:t>29-11-2018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1141-7589-48C8-95A3-6B1FE5B968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6324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13265-368F-46B0-9A59-C00D7A4666E9}" type="datetimeFigureOut">
              <a:rPr lang="nl-NL" smtClean="0"/>
              <a:t>29-11-2018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1141-7589-48C8-95A3-6B1FE5B968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039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13265-368F-46B0-9A59-C00D7A4666E9}" type="datetimeFigureOut">
              <a:rPr lang="nl-NL" smtClean="0"/>
              <a:t>29-11-2018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9951141-7589-48C8-95A3-6B1FE5B968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403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L6Y51UDdkXg" TargetMode="External"/><Relationship Id="rId2" Type="http://schemas.openxmlformats.org/officeDocument/2006/relationships/hyperlink" Target="https://youtu.be/uua7RKUGZ2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outu.be/tgpBwnMBfBw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mDZvRA4-e-g" TargetMode="External"/><Relationship Id="rId2" Type="http://schemas.openxmlformats.org/officeDocument/2006/relationships/hyperlink" Target="https://youtu.be/RXthDm-qhj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youtu.be/OGjw5N2D_xI" TargetMode="External"/><Relationship Id="rId4" Type="http://schemas.openxmlformats.org/officeDocument/2006/relationships/hyperlink" Target="https://youtu.be/rWx3pYh5hdQ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juQINQtzy3A" TargetMode="External"/><Relationship Id="rId2" Type="http://schemas.openxmlformats.org/officeDocument/2006/relationships/hyperlink" Target="https://youtu.be/oqYP6TWnz6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radar.avrotros.nl/uitzendingen/gemist/item/tv-uitzending-04-12-2017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1858577" y="3030583"/>
            <a:ext cx="7766936" cy="1646302"/>
          </a:xfrm>
        </p:spPr>
        <p:txBody>
          <a:bodyPr/>
          <a:lstStyle/>
          <a:p>
            <a:r>
              <a:rPr lang="nl-NL" dirty="0" smtClean="0"/>
              <a:t>Links fokkerij en gezondheid</a:t>
            </a:r>
            <a:endParaRPr lang="nl-NL" dirty="0"/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>
          <a:xfrm>
            <a:off x="1128707" y="4455782"/>
            <a:ext cx="7766936" cy="1096899"/>
          </a:xfrm>
        </p:spPr>
        <p:txBody>
          <a:bodyPr>
            <a:normAutofit/>
          </a:bodyPr>
          <a:lstStyle/>
          <a:p>
            <a:endParaRPr lang="nl-NL" dirty="0" smtClean="0"/>
          </a:p>
          <a:p>
            <a:r>
              <a:rPr lang="nl-NL" dirty="0" smtClean="0"/>
              <a:t>DV </a:t>
            </a:r>
            <a:r>
              <a:rPr lang="nl-NL" dirty="0" smtClean="0"/>
              <a:t>Honden &amp; Katten</a:t>
            </a:r>
          </a:p>
        </p:txBody>
      </p:sp>
      <p:pic>
        <p:nvPicPr>
          <p:cNvPr id="1026" name="Picture 2" descr="Afbeeldingsresultaat voor hondenrass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89881"/>
            <a:ext cx="10024353" cy="2740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280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Links naar YT-filmpjes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Love is blind</a:t>
            </a:r>
          </a:p>
          <a:p>
            <a:pPr marL="0" indent="0">
              <a:buNone/>
            </a:pPr>
            <a:r>
              <a:rPr lang="nl-NL" dirty="0">
                <a:hlinkClick r:id="rId2"/>
              </a:rPr>
              <a:t>https://youtu.be/uua7RKUGZ2E</a:t>
            </a:r>
            <a:endParaRPr lang="nl-NL" dirty="0"/>
          </a:p>
          <a:p>
            <a:pPr marL="0" indent="0">
              <a:buNone/>
            </a:pPr>
            <a:r>
              <a:rPr lang="nl-NL" dirty="0"/>
              <a:t/>
            </a:r>
            <a:br>
              <a:rPr lang="nl-NL" dirty="0"/>
            </a:br>
            <a:endParaRPr lang="nl-NL" dirty="0"/>
          </a:p>
          <a:p>
            <a:r>
              <a:rPr lang="nl-NL" dirty="0"/>
              <a:t>The Dog </a:t>
            </a:r>
            <a:r>
              <a:rPr lang="nl-NL" dirty="0" err="1"/>
              <a:t>factory</a:t>
            </a:r>
            <a:endParaRPr lang="nl-NL" dirty="0"/>
          </a:p>
          <a:p>
            <a:pPr marL="0" indent="0">
              <a:buNone/>
            </a:pPr>
            <a:r>
              <a:rPr lang="nl-NL" dirty="0">
                <a:hlinkClick r:id="rId3"/>
              </a:rPr>
              <a:t>https://youtu.be/L6Y51UDdkXg</a:t>
            </a:r>
            <a:endParaRPr lang="nl-NL" dirty="0"/>
          </a:p>
          <a:p>
            <a:pPr marL="0" indent="0">
              <a:buNone/>
            </a:pPr>
            <a:r>
              <a:rPr lang="nl-NL" dirty="0"/>
              <a:t/>
            </a:r>
            <a:br>
              <a:rPr lang="nl-NL" dirty="0"/>
            </a:br>
            <a:endParaRPr lang="nl-NL" dirty="0"/>
          </a:p>
          <a:p>
            <a:r>
              <a:rPr lang="nl-NL" dirty="0"/>
              <a:t>Hondenrassen, toen en nu</a:t>
            </a:r>
          </a:p>
          <a:p>
            <a:pPr marL="0" indent="0">
              <a:buNone/>
            </a:pPr>
            <a:r>
              <a:rPr lang="nl-NL" dirty="0" smtClean="0">
                <a:hlinkClick r:id="rId4"/>
              </a:rPr>
              <a:t>https</a:t>
            </a:r>
            <a:r>
              <a:rPr lang="nl-NL" dirty="0">
                <a:hlinkClick r:id="rId4"/>
              </a:rPr>
              <a:t>://youtu.be/tgpBwnMBfBw</a:t>
            </a:r>
            <a:endParaRPr lang="nl-NL" dirty="0"/>
          </a:p>
          <a:p>
            <a:pPr marL="0" indent="0">
              <a:buNone/>
            </a:pP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22884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Links naar tv-uitzendingen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nl-NL" dirty="0"/>
              <a:t/>
            </a:r>
            <a:br>
              <a:rPr lang="nl-NL" dirty="0"/>
            </a:br>
            <a:endParaRPr lang="nl-NL" dirty="0"/>
          </a:p>
          <a:p>
            <a:r>
              <a:rPr lang="nl-NL" dirty="0"/>
              <a:t>Rashonden, zondag met Lubach</a:t>
            </a:r>
          </a:p>
          <a:p>
            <a:pPr marL="0" indent="0">
              <a:buNone/>
            </a:pPr>
            <a:r>
              <a:rPr lang="nl-NL" dirty="0">
                <a:hlinkClick r:id="rId2"/>
              </a:rPr>
              <a:t>https://youtu.be/RXthDm-qhjk</a:t>
            </a:r>
            <a:endParaRPr lang="nl-NL" dirty="0"/>
          </a:p>
          <a:p>
            <a:pPr marL="0" indent="0">
              <a:buNone/>
            </a:pPr>
            <a:r>
              <a:rPr lang="nl-NL" dirty="0"/>
              <a:t/>
            </a:r>
            <a:br>
              <a:rPr lang="nl-NL" dirty="0"/>
            </a:br>
            <a:endParaRPr lang="nl-NL" dirty="0"/>
          </a:p>
          <a:p>
            <a:r>
              <a:rPr lang="nl-NL" dirty="0"/>
              <a:t>Zembla: Einde van de rashond</a:t>
            </a:r>
          </a:p>
          <a:p>
            <a:pPr marL="0" indent="0">
              <a:buNone/>
            </a:pPr>
            <a:r>
              <a:rPr lang="nl-NL" dirty="0">
                <a:hlinkClick r:id="rId3"/>
              </a:rPr>
              <a:t>https://youtu.be/mDZvRA4-e-g</a:t>
            </a:r>
            <a:endParaRPr lang="nl-NL" dirty="0"/>
          </a:p>
          <a:p>
            <a:pPr marL="0" indent="0">
              <a:buNone/>
            </a:pPr>
            <a:r>
              <a:rPr lang="nl-NL" dirty="0"/>
              <a:t/>
            </a:r>
            <a:br>
              <a:rPr lang="nl-NL" dirty="0"/>
            </a:br>
            <a:endParaRPr lang="nl-NL" dirty="0"/>
          </a:p>
          <a:p>
            <a:r>
              <a:rPr lang="nl-NL" dirty="0"/>
              <a:t>Brandpunt: Geen hond gezond</a:t>
            </a:r>
          </a:p>
          <a:p>
            <a:pPr marL="0" indent="0">
              <a:buNone/>
            </a:pPr>
            <a:r>
              <a:rPr lang="nl-NL" dirty="0">
                <a:hlinkClick r:id="rId3"/>
              </a:rPr>
              <a:t>https://youtu.be/mDZvRA4-e-g</a:t>
            </a:r>
            <a:endParaRPr lang="nl-NL" dirty="0"/>
          </a:p>
          <a:p>
            <a:pPr marL="0" indent="0">
              <a:buNone/>
            </a:pPr>
            <a:r>
              <a:rPr lang="nl-NL" dirty="0"/>
              <a:t/>
            </a:r>
            <a:br>
              <a:rPr lang="nl-NL" dirty="0"/>
            </a:br>
            <a:endParaRPr lang="nl-NL" dirty="0"/>
          </a:p>
          <a:p>
            <a:r>
              <a:rPr lang="nl-NL" dirty="0"/>
              <a:t>TROS radar: gezondheidsproblematiek rashonden (dl 1 en 2)</a:t>
            </a:r>
          </a:p>
          <a:p>
            <a:pPr marL="0" indent="0">
              <a:buNone/>
            </a:pPr>
            <a:r>
              <a:rPr lang="nl-NL" dirty="0">
                <a:hlinkClick r:id="rId4"/>
              </a:rPr>
              <a:t>https://youtu.be/rWx3pYh5hdQ</a:t>
            </a:r>
            <a:endParaRPr lang="nl-NL" dirty="0"/>
          </a:p>
          <a:p>
            <a:pPr marL="0" indent="0">
              <a:buNone/>
            </a:pPr>
            <a:r>
              <a:rPr lang="nl-NL" dirty="0">
                <a:hlinkClick r:id="rId5"/>
              </a:rPr>
              <a:t>https://youtu.be/OGjw5N2D_xI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19844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YT-filmpjes vanuit de Raad van Beheer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/>
            </a:r>
            <a:br>
              <a:rPr lang="nl-NL" dirty="0"/>
            </a:br>
            <a:endParaRPr lang="nl-NL" dirty="0"/>
          </a:p>
          <a:p>
            <a:r>
              <a:rPr lang="nl-NL" dirty="0" err="1"/>
              <a:t>Fairfok</a:t>
            </a:r>
            <a:r>
              <a:rPr lang="nl-NL" dirty="0"/>
              <a:t> Raad van Beheer</a:t>
            </a:r>
          </a:p>
          <a:p>
            <a:pPr marL="0" indent="0">
              <a:buNone/>
            </a:pPr>
            <a:r>
              <a:rPr lang="nl-NL" dirty="0">
                <a:hlinkClick r:id="rId2"/>
              </a:rPr>
              <a:t>https://youtu.be/oqYP6TWnz6M</a:t>
            </a:r>
            <a:endParaRPr lang="nl-NL" dirty="0"/>
          </a:p>
          <a:p>
            <a:pPr marL="0" indent="0">
              <a:buNone/>
            </a:pPr>
            <a:r>
              <a:rPr lang="nl-NL" dirty="0"/>
              <a:t/>
            </a:r>
            <a:br>
              <a:rPr lang="nl-NL" dirty="0"/>
            </a:br>
            <a:endParaRPr lang="nl-NL" dirty="0"/>
          </a:p>
          <a:p>
            <a:r>
              <a:rPr lang="nl-NL" dirty="0"/>
              <a:t>Raad van Beheer DNA-databank</a:t>
            </a:r>
          </a:p>
          <a:p>
            <a:pPr marL="0" indent="0">
              <a:buNone/>
            </a:pPr>
            <a:r>
              <a:rPr lang="nl-NL" dirty="0">
                <a:hlinkClick r:id="rId3"/>
              </a:rPr>
              <a:t>https://youtu.be/juQINQtzy3A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39662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Uitzending over </a:t>
            </a:r>
            <a:r>
              <a:rPr lang="nl-NL" dirty="0" err="1" smtClean="0"/>
              <a:t>raskatten</a:t>
            </a:r>
            <a:r>
              <a:rPr lang="nl-NL" dirty="0" smtClean="0"/>
              <a:t> en hun gezondheid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TROS </a:t>
            </a:r>
            <a:r>
              <a:rPr lang="nl-NL" dirty="0"/>
              <a:t>radar gezondheidsproblemen </a:t>
            </a:r>
            <a:r>
              <a:rPr lang="nl-NL" dirty="0" err="1"/>
              <a:t>raskatten</a:t>
            </a:r>
            <a:endParaRPr lang="nl-NL" dirty="0"/>
          </a:p>
          <a:p>
            <a:pPr marL="0" indent="0">
              <a:buNone/>
            </a:pPr>
            <a:r>
              <a:rPr lang="nl-NL" dirty="0">
                <a:hlinkClick r:id="rId2"/>
              </a:rPr>
              <a:t>https://radar.avrotros.nl/uitzendingen/gemist/item/tv-uitzending-04-12-2017/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2808582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</TotalTime>
  <Words>40</Words>
  <Application>Microsoft Office PowerPoint</Application>
  <PresentationFormat>Breedbeeld</PresentationFormat>
  <Paragraphs>37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Links fokkerij en gezondheid</vt:lpstr>
      <vt:lpstr>Links naar YT-filmpjes</vt:lpstr>
      <vt:lpstr>Links naar tv-uitzendingen</vt:lpstr>
      <vt:lpstr>YT-filmpjes vanuit de Raad van Beheer</vt:lpstr>
      <vt:lpstr>Uitzending over raskatten en hun gezondheid</vt:lpstr>
    </vt:vector>
  </TitlesOfParts>
  <Company>Onderwijsgroep Noord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Links fokkerij en gezondheid</dc:title>
  <dc:creator>Sophie Witschge</dc:creator>
  <cp:lastModifiedBy>Sophie Witschge</cp:lastModifiedBy>
  <cp:revision>3</cp:revision>
  <dcterms:created xsi:type="dcterms:W3CDTF">2018-11-29T06:49:29Z</dcterms:created>
  <dcterms:modified xsi:type="dcterms:W3CDTF">2018-11-29T07:17:16Z</dcterms:modified>
</cp:coreProperties>
</file>